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4" r:id="rId5"/>
    <p:sldId id="259" r:id="rId6"/>
    <p:sldId id="260" r:id="rId7"/>
    <p:sldId id="261" r:id="rId8"/>
    <p:sldId id="262" r:id="rId9"/>
    <p:sldId id="263"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16" autoAdjust="0"/>
    <p:restoredTop sz="98133" autoAdjust="0"/>
  </p:normalViewPr>
  <p:slideViewPr>
    <p:cSldViewPr>
      <p:cViewPr varScale="1">
        <p:scale>
          <a:sx n="73" d="100"/>
          <a:sy n="73" d="100"/>
        </p:scale>
        <p:origin x="-6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DC3C60-1118-4868-B9D4-0BA589D28CA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A335B4-6262-40DF-9CC4-0A1A889E7028}" type="datetimeFigureOut">
              <a:rPr lang="en-US" smtClean="0"/>
              <a:pPr/>
              <a:t>11/10/2011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F2DC3C60-1118-4868-B9D4-0BA589D28CA4}"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2A335B4-6262-40DF-9CC4-0A1A889E7028}" type="datetimeFigureOut">
              <a:rPr lang="en-US" smtClean="0"/>
              <a:pPr/>
              <a:t>11/10/2011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DC3C60-1118-4868-B9D4-0BA589D28CA4}"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Ancient_Egyptian_literature" TargetMode="External"/><Relationship Id="rId2" Type="http://schemas.openxmlformats.org/officeDocument/2006/relationships/hyperlink" Target="http://en.wikipedia.org/wiki/Cursive_hieroglyphs" TargetMode="External"/><Relationship Id="rId1" Type="http://schemas.openxmlformats.org/officeDocument/2006/relationships/slideLayout" Target="../slideLayouts/slideLayout2.xml"/><Relationship Id="rId4" Type="http://schemas.openxmlformats.org/officeDocument/2006/relationships/hyperlink" Target="http://en.wikipedia.org/wiki/Papyru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Hieroglyphics</a:t>
            </a:r>
            <a:endParaRPr lang="en-US"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3" name="Subtitle 2"/>
          <p:cNvSpPr>
            <a:spLocks noGrp="1"/>
          </p:cNvSpPr>
          <p:nvPr>
            <p:ph type="subTitle" idx="1"/>
          </p:nvPr>
        </p:nvSpPr>
        <p:spPr/>
        <p:txBody>
          <a:bodyPr/>
          <a:lstStyle/>
          <a:p>
            <a:r>
              <a:rPr lang="en-US" dirty="0" smtClean="0"/>
              <a:t>By: Adib and Ivan</a:t>
            </a:r>
          </a:p>
          <a:p>
            <a:pPr algn="l"/>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pPr algn="ctr"/>
            <a:r>
              <a:rPr lang="en-US" dirty="0" smtClean="0"/>
              <a:t>Quiz</a:t>
            </a:r>
            <a:endParaRPr lang="en-US" dirty="0"/>
          </a:p>
        </p:txBody>
      </p:sp>
      <p:sp>
        <p:nvSpPr>
          <p:cNvPr id="3" name="Content Placeholder 2"/>
          <p:cNvSpPr>
            <a:spLocks noGrp="1"/>
          </p:cNvSpPr>
          <p:nvPr>
            <p:ph idx="1"/>
          </p:nvPr>
        </p:nvSpPr>
        <p:spPr>
          <a:xfrm>
            <a:off x="467544" y="1124744"/>
            <a:ext cx="8229600" cy="5328592"/>
          </a:xfrm>
        </p:spPr>
        <p:txBody>
          <a:bodyPr>
            <a:normAutofit/>
          </a:bodyPr>
          <a:lstStyle/>
          <a:p>
            <a:r>
              <a:rPr lang="en-US" sz="3200" dirty="0" smtClean="0"/>
              <a:t>How to write hieroglyphics symbols ?</a:t>
            </a:r>
          </a:p>
          <a:p>
            <a:pPr marL="514350" indent="-514350">
              <a:buNone/>
            </a:pPr>
            <a:r>
              <a:rPr lang="en-US" sz="3200" dirty="0" smtClean="0"/>
              <a:t>   -  horizontal, left-to-right  </a:t>
            </a:r>
          </a:p>
          <a:p>
            <a:pPr marL="514350" indent="-514350">
              <a:buNone/>
            </a:pPr>
            <a:r>
              <a:rPr lang="en-US" sz="3200" dirty="0" smtClean="0"/>
              <a:t>  -  horizontal, right-to-left</a:t>
            </a:r>
          </a:p>
          <a:p>
            <a:pPr marL="514350" indent="-514350">
              <a:buNone/>
            </a:pPr>
            <a:r>
              <a:rPr lang="en-US" sz="3200" dirty="0" smtClean="0"/>
              <a:t>  -  vertical, facing left-to-right and</a:t>
            </a:r>
          </a:p>
          <a:p>
            <a:pPr marL="514350" indent="-514350">
              <a:buNone/>
            </a:pPr>
            <a:r>
              <a:rPr lang="en-US" sz="3200" dirty="0" smtClean="0"/>
              <a:t>  -  vertical, facing right-left                           </a:t>
            </a:r>
          </a:p>
          <a:p>
            <a:pPr marL="514350" indent="-514350"/>
            <a:r>
              <a:rPr lang="en-US" sz="3200" dirty="0" smtClean="0"/>
              <a:t>What stone to be mystery for everybody ?</a:t>
            </a:r>
          </a:p>
          <a:p>
            <a:pPr marL="514350" indent="-514350">
              <a:buNone/>
            </a:pPr>
            <a:r>
              <a:rPr lang="en-US" sz="3200" dirty="0" smtClean="0"/>
              <a:t>Rosetta</a:t>
            </a:r>
          </a:p>
          <a:p>
            <a:pPr>
              <a:buNone/>
            </a:pP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amond(in)">
                                      <p:cBhvr>
                                        <p:cTn id="10" dur="2000"/>
                                        <p:tgtEl>
                                          <p:spTgt spid="3">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amond(in)">
                                      <p:cBhvr>
                                        <p:cTn id="13" dur="2000"/>
                                        <p:tgtEl>
                                          <p:spTgt spid="3">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diamond(in)">
                                      <p:cBhvr>
                                        <p:cTn id="16" dur="20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blinds(horizontal)">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End</a:t>
            </a:r>
            <a:endParaRPr lang="en-US" dirty="0"/>
          </a:p>
        </p:txBody>
      </p:sp>
      <p:sp>
        <p:nvSpPr>
          <p:cNvPr id="3" name="Content Placeholder 2"/>
          <p:cNvSpPr>
            <a:spLocks noGrp="1"/>
          </p:cNvSpPr>
          <p:nvPr>
            <p:ph idx="1"/>
          </p:nvPr>
        </p:nvSpPr>
        <p:spPr/>
        <p:txBody>
          <a:bodyPr>
            <a:normAutofit/>
          </a:bodyPr>
          <a:lstStyle/>
          <a:p>
            <a:pPr algn="ctr">
              <a:buNone/>
            </a:pPr>
            <a:endParaRPr lang="en-US" sz="5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The Letters They Use Everyday</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027" name="Picture 3"/>
          <p:cNvPicPr>
            <a:picLocks noGrp="1" noChangeAspect="1" noChangeArrowheads="1"/>
          </p:cNvPicPr>
          <p:nvPr>
            <p:ph idx="1"/>
          </p:nvPr>
        </p:nvPicPr>
        <p:blipFill>
          <a:blip r:embed="rId2" cstate="print"/>
          <a:stretch>
            <a:fillRect/>
          </a:stretch>
        </p:blipFill>
        <p:spPr bwMode="auto">
          <a:xfrm>
            <a:off x="642910" y="2143116"/>
            <a:ext cx="4174473" cy="25978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3" cstate="print"/>
          <a:srcRect/>
          <a:stretch>
            <a:fillRect/>
          </a:stretch>
        </p:blipFill>
        <p:spPr bwMode="auto">
          <a:xfrm>
            <a:off x="5500694" y="2357430"/>
            <a:ext cx="2928958" cy="35575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diamond(in)">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 calcmode="lin" valueType="num">
                                      <p:cBhvr additive="base">
                                        <p:cTn id="17" dur="500" fill="hold"/>
                                        <p:tgtEl>
                                          <p:spTgt spid="1028"/>
                                        </p:tgtEl>
                                        <p:attrNameLst>
                                          <p:attrName>ppt_x</p:attrName>
                                        </p:attrNameLst>
                                      </p:cBhvr>
                                      <p:tavLst>
                                        <p:tav tm="0">
                                          <p:val>
                                            <p:strVal val="#ppt_x"/>
                                          </p:val>
                                        </p:tav>
                                        <p:tav tm="100000">
                                          <p:val>
                                            <p:strVal val="#ppt_x"/>
                                          </p:val>
                                        </p:tav>
                                      </p:tavLst>
                                    </p:anim>
                                    <p:anim calcmode="lin" valueType="num">
                                      <p:cBhvr additive="base">
                                        <p:cTn id="1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Introduction</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rmAutofit/>
          </a:bodyPr>
          <a:lstStyle/>
          <a:p>
            <a:r>
              <a:rPr lang="en-US" dirty="0" smtClean="0">
                <a:solidFill>
                  <a:schemeClr val="accent6">
                    <a:lumMod val="75000"/>
                  </a:schemeClr>
                </a:solidFill>
              </a:rPr>
              <a:t>Hieroglyphics are formal writing system used by the ancient that combined logographic and alphabetic elements. Egyptians used </a:t>
            </a:r>
            <a:r>
              <a:rPr lang="en-US" dirty="0" smtClean="0">
                <a:solidFill>
                  <a:schemeClr val="accent6">
                    <a:lumMod val="75000"/>
                  </a:schemeClr>
                </a:solidFill>
                <a:hlinkClick r:id="rId2" action="ppaction://hlinkfile" tooltip="Cursive hieroglyphs"/>
              </a:rPr>
              <a:t>cursive hieroglyphs</a:t>
            </a:r>
            <a:r>
              <a:rPr lang="en-US" dirty="0" smtClean="0">
                <a:solidFill>
                  <a:schemeClr val="accent6">
                    <a:lumMod val="75000"/>
                  </a:schemeClr>
                </a:solidFill>
              </a:rPr>
              <a:t> for </a:t>
            </a:r>
            <a:r>
              <a:rPr lang="en-US" dirty="0" smtClean="0">
                <a:solidFill>
                  <a:schemeClr val="accent6">
                    <a:lumMod val="75000"/>
                  </a:schemeClr>
                </a:solidFill>
                <a:hlinkClick r:id="rId3" action="ppaction://hlinkfile" tooltip="Ancient Egyptian literature"/>
              </a:rPr>
              <a:t>religious literature</a:t>
            </a:r>
            <a:r>
              <a:rPr lang="en-US" dirty="0" smtClean="0">
                <a:solidFill>
                  <a:schemeClr val="accent6">
                    <a:lumMod val="75000"/>
                  </a:schemeClr>
                </a:solidFill>
              </a:rPr>
              <a:t> on </a:t>
            </a:r>
            <a:r>
              <a:rPr lang="en-US" dirty="0" smtClean="0">
                <a:solidFill>
                  <a:schemeClr val="accent6">
                    <a:lumMod val="75000"/>
                  </a:schemeClr>
                </a:solidFill>
                <a:hlinkClick r:id="rId4" action="ppaction://hlinkfile" tooltip="Papyrus"/>
              </a:rPr>
              <a:t>papyrus</a:t>
            </a:r>
            <a:r>
              <a:rPr lang="en-US" dirty="0" smtClean="0">
                <a:solidFill>
                  <a:schemeClr val="accent6">
                    <a:lumMod val="75000"/>
                  </a:schemeClr>
                </a:solidFill>
              </a:rPr>
              <a:t> and wood. </a:t>
            </a:r>
          </a:p>
          <a:p>
            <a:pPr>
              <a:buNone/>
            </a:pPr>
            <a:endParaRPr lang="en-US" dirty="0" smtClean="0">
              <a:solidFill>
                <a:schemeClr val="accent6">
                  <a:lumMod val="75000"/>
                </a:schemeClr>
              </a:solidFill>
            </a:endParaRPr>
          </a:p>
          <a:p>
            <a:r>
              <a:rPr lang="en-US" dirty="0" smtClean="0">
                <a:solidFill>
                  <a:schemeClr val="accent6">
                    <a:lumMod val="75000"/>
                  </a:schemeClr>
                </a:solidFill>
              </a:rPr>
              <a:t>The people who did the actual writing were scribes  </a:t>
            </a:r>
          </a:p>
          <a:p>
            <a:endParaRPr lang="en-US" dirty="0"/>
          </a:p>
        </p:txBody>
      </p:sp>
    </p:spTree>
  </p:cSld>
  <p:clrMapOvr>
    <a:masterClrMapping/>
  </p:clrMapOvr>
  <p:transition>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Anthanius</a:t>
            </a:r>
            <a:r>
              <a:rPr lang="en-US" dirty="0" smtClean="0"/>
              <a:t> </a:t>
            </a:r>
            <a:r>
              <a:rPr lang="en-US" dirty="0" err="1" smtClean="0"/>
              <a:t>Kircher</a:t>
            </a:r>
            <a:endParaRPr lang="en-US" dirty="0"/>
          </a:p>
        </p:txBody>
      </p:sp>
      <p:sp>
        <p:nvSpPr>
          <p:cNvPr id="3" name="Content Placeholder 2"/>
          <p:cNvSpPr>
            <a:spLocks noGrp="1"/>
          </p:cNvSpPr>
          <p:nvPr>
            <p:ph idx="1"/>
          </p:nvPr>
        </p:nvSpPr>
        <p:spPr>
          <a:xfrm>
            <a:off x="467544" y="1988840"/>
            <a:ext cx="8229600" cy="4389120"/>
          </a:xfrm>
        </p:spPr>
        <p:txBody>
          <a:bodyPr>
            <a:normAutofit/>
          </a:bodyPr>
          <a:lstStyle/>
          <a:p>
            <a:r>
              <a:rPr lang="en-US" sz="3600" dirty="0" smtClean="0"/>
              <a:t>Athanasius </a:t>
            </a:r>
            <a:r>
              <a:rPr lang="en-US" sz="3600" dirty="0" err="1" smtClean="0"/>
              <a:t>Kircher</a:t>
            </a:r>
            <a:r>
              <a:rPr lang="en-US" sz="3600" dirty="0" smtClean="0"/>
              <a:t>, a student of Coptic, developed the notion that this last stage of Egyptian could be related to the earlier Egyptian stages. Because he was not able to transliterate or translate hieroglyphic he could not prove this notion. </a:t>
            </a:r>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Who first knew the meaning of hieroglyphic ?</a:t>
            </a:r>
            <a:endParaRPr lang="en-US" dirty="0"/>
          </a:p>
        </p:txBody>
      </p:sp>
      <p:sp>
        <p:nvSpPr>
          <p:cNvPr id="3" name="Content Placeholder 2"/>
          <p:cNvSpPr>
            <a:spLocks noGrp="1"/>
          </p:cNvSpPr>
          <p:nvPr>
            <p:ph idx="1"/>
          </p:nvPr>
        </p:nvSpPr>
        <p:spPr/>
        <p:txBody>
          <a:bodyPr>
            <a:normAutofit/>
          </a:bodyPr>
          <a:lstStyle/>
          <a:p>
            <a:r>
              <a:rPr lang="en-US" sz="2800" dirty="0" smtClean="0"/>
              <a:t>Hieroglyphics of the most shocking discoveries in modern history was the discovery of the Rosetta Stone in the years around 1799. </a:t>
            </a:r>
          </a:p>
          <a:p>
            <a:r>
              <a:rPr lang="en-US" sz="2800" dirty="0" smtClean="0"/>
              <a:t>But Jean Francois can interpreting the text of hieroglyphics and get reward for that</a:t>
            </a:r>
            <a:endParaRPr lang="en-US" sz="2800" dirty="0"/>
          </a:p>
        </p:txBody>
      </p:sp>
      <p:pic>
        <p:nvPicPr>
          <p:cNvPr id="4" name="Picture 3" descr="1_1242893880_rosetta-stone.jpg"/>
          <p:cNvPicPr>
            <a:picLocks noChangeAspect="1"/>
          </p:cNvPicPr>
          <p:nvPr/>
        </p:nvPicPr>
        <p:blipFill>
          <a:blip r:embed="rId2" cstate="print"/>
          <a:stretch>
            <a:fillRect/>
          </a:stretch>
        </p:blipFill>
        <p:spPr>
          <a:xfrm>
            <a:off x="683568" y="4437112"/>
            <a:ext cx="7488832" cy="2157622"/>
          </a:xfrm>
          <a:prstGeom prst="rect">
            <a:avLst/>
          </a:prstGeom>
        </p:spPr>
      </p:pic>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How long Ancient Egyptian used the hieroglyphics for communication ?</a:t>
            </a:r>
            <a:endParaRPr lang="en-US" sz="4000" dirty="0"/>
          </a:p>
        </p:txBody>
      </p:sp>
      <p:sp>
        <p:nvSpPr>
          <p:cNvPr id="3" name="Content Placeholder 2"/>
          <p:cNvSpPr>
            <a:spLocks noGrp="1"/>
          </p:cNvSpPr>
          <p:nvPr>
            <p:ph idx="1"/>
          </p:nvPr>
        </p:nvSpPr>
        <p:spPr>
          <a:xfrm>
            <a:off x="323528" y="1916832"/>
            <a:ext cx="8229600" cy="4389120"/>
          </a:xfrm>
        </p:spPr>
        <p:txBody>
          <a:bodyPr>
            <a:normAutofit/>
          </a:bodyPr>
          <a:lstStyle/>
          <a:p>
            <a:r>
              <a:rPr lang="en-US" sz="3200" dirty="0" smtClean="0"/>
              <a:t>Ancient Egyptians used hieroglyphics about 3500 years (from 3000 BC to 400 AD)</a:t>
            </a:r>
          </a:p>
          <a:p>
            <a:r>
              <a:rPr lang="en-US" sz="3200" dirty="0" smtClean="0"/>
              <a:t>  And now pictures they used to represent words came to represent sounds. These symbols, hieroglyphs, or "sacred inscriptions" were adapted for use in everyday life, in addition to their important religious/mystical identity. </a:t>
            </a:r>
          </a:p>
          <a:p>
            <a:endParaRPr lang="en-US" sz="3200" dirty="0" smtClean="0"/>
          </a:p>
          <a:p>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How to write it ?</a:t>
            </a:r>
            <a:endParaRPr lang="en-US" dirty="0"/>
          </a:p>
        </p:txBody>
      </p:sp>
      <p:sp>
        <p:nvSpPr>
          <p:cNvPr id="3" name="Content Placeholder 2"/>
          <p:cNvSpPr>
            <a:spLocks noGrp="1"/>
          </p:cNvSpPr>
          <p:nvPr>
            <p:ph idx="1"/>
          </p:nvPr>
        </p:nvSpPr>
        <p:spPr/>
        <p:txBody>
          <a:bodyPr>
            <a:normAutofit lnSpcReduction="10000"/>
          </a:bodyPr>
          <a:lstStyle/>
          <a:p>
            <a:pPr marL="514350" indent="-514350"/>
            <a:r>
              <a:rPr lang="en-US" sz="3200" dirty="0" smtClean="0"/>
              <a:t>You could be writing the hieroglyphics in following ways :</a:t>
            </a:r>
          </a:p>
          <a:p>
            <a:pPr marL="514350" indent="-514350">
              <a:buNone/>
            </a:pPr>
            <a:r>
              <a:rPr lang="en-US" sz="3200" dirty="0" smtClean="0"/>
              <a:t>  -  horizontal, left-to-right  </a:t>
            </a:r>
          </a:p>
          <a:p>
            <a:pPr marL="514350" indent="-514350">
              <a:buNone/>
            </a:pPr>
            <a:r>
              <a:rPr lang="en-US" sz="3200" dirty="0" smtClean="0"/>
              <a:t>  -  horizontal, right-to-left</a:t>
            </a:r>
          </a:p>
          <a:p>
            <a:pPr marL="514350" indent="-514350">
              <a:buNone/>
            </a:pPr>
            <a:r>
              <a:rPr lang="en-US" sz="3200" dirty="0" smtClean="0"/>
              <a:t>  -  vertical, facing left-to-right and</a:t>
            </a:r>
          </a:p>
          <a:p>
            <a:pPr marL="514350" indent="-514350">
              <a:buNone/>
            </a:pPr>
            <a:r>
              <a:rPr lang="en-US" sz="3200" dirty="0" smtClean="0"/>
              <a:t>  -  vertical, facing right-left</a:t>
            </a:r>
          </a:p>
          <a:p>
            <a:pPr marL="514350" indent="-514350">
              <a:buNone/>
            </a:pPr>
            <a:endParaRPr lang="en-US" sz="1600" dirty="0" smtClean="0"/>
          </a:p>
          <a:p>
            <a:pPr marL="514350" indent="-514350">
              <a:buNone/>
            </a:pPr>
            <a:endParaRPr lang="en-US" sz="1600" dirty="0" smtClean="0"/>
          </a:p>
          <a:p>
            <a:pPr marL="514350" indent="-514350">
              <a:buNone/>
            </a:pPr>
            <a:r>
              <a:rPr lang="en-US" sz="2800" dirty="0" smtClean="0"/>
              <a:t>Continue on slide 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4)">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4)">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4)">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4)">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heel(4)">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you read it ?</a:t>
            </a:r>
            <a:endParaRPr lang="en-US" dirty="0"/>
          </a:p>
        </p:txBody>
      </p:sp>
      <p:sp>
        <p:nvSpPr>
          <p:cNvPr id="3" name="Content Placeholder 2"/>
          <p:cNvSpPr>
            <a:spLocks noGrp="1"/>
          </p:cNvSpPr>
          <p:nvPr>
            <p:ph idx="1"/>
          </p:nvPr>
        </p:nvSpPr>
        <p:spPr/>
        <p:txBody>
          <a:bodyPr>
            <a:normAutofit/>
          </a:bodyPr>
          <a:lstStyle/>
          <a:p>
            <a:r>
              <a:rPr lang="en-US" sz="3200" dirty="0" smtClean="0"/>
              <a:t>hieroglyphic should be read from top-to-bottom. </a:t>
            </a:r>
          </a:p>
          <a:p>
            <a:r>
              <a:rPr lang="en-US" sz="3200" dirty="0" smtClean="0"/>
              <a:t>It is generally an easy task to determine which way to read the hieroglyphs even if you are unable to understand their meaning. Hieroglyphs with a definite front and back (for example, a person) will generally face the beginning of sentence .</a:t>
            </a:r>
          </a:p>
          <a:p>
            <a:pPr>
              <a:buNone/>
            </a:pPr>
            <a:endParaRPr lang="en-US" sz="3200" dirty="0" smtClean="0"/>
          </a:p>
          <a:p>
            <a:endParaRPr lang="en-US" sz="3200" dirty="0" smtClean="0"/>
          </a:p>
          <a:p>
            <a:endParaRPr lang="en-US" dirty="0"/>
          </a:p>
        </p:txBody>
      </p:sp>
    </p:spTree>
  </p:cSld>
  <p:clrMapOvr>
    <a:masterClrMapping/>
  </p:clrMapOvr>
  <p:transition>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a:normAutofit/>
          </a:bodyPr>
          <a:lstStyle/>
          <a:p>
            <a:pPr algn="ctr"/>
            <a:r>
              <a:rPr lang="en-US" dirty="0" smtClean="0"/>
              <a:t> Jean </a:t>
            </a:r>
            <a:r>
              <a:rPr lang="en-US" dirty="0" err="1" smtClean="0"/>
              <a:t>Prancis</a:t>
            </a:r>
            <a:r>
              <a:rPr lang="en-US" dirty="0" smtClean="0"/>
              <a:t> Champollion</a:t>
            </a:r>
            <a:endParaRPr lang="en-US" dirty="0"/>
          </a:p>
        </p:txBody>
      </p:sp>
      <p:pic>
        <p:nvPicPr>
          <p:cNvPr id="1026" name="Picture 2" descr="C:\Documents and Settings\All Users\Documents\My Pictures\Sample Pictures\champollion.jpg"/>
          <p:cNvPicPr>
            <a:picLocks noGrp="1" noChangeAspect="1" noChangeArrowheads="1"/>
          </p:cNvPicPr>
          <p:nvPr>
            <p:ph idx="1"/>
          </p:nvPr>
        </p:nvPicPr>
        <p:blipFill>
          <a:blip r:embed="rId2" cstate="print"/>
          <a:srcRect/>
          <a:stretch>
            <a:fillRect/>
          </a:stretch>
        </p:blipFill>
        <p:spPr bwMode="auto">
          <a:xfrm>
            <a:off x="2627784" y="1268760"/>
            <a:ext cx="3563183" cy="43878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200</TotalTime>
  <Words>349</Words>
  <Application>Microsoft Office PowerPoint</Application>
  <PresentationFormat>On-screen Show (4:3)</PresentationFormat>
  <Paragraphs>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Hieroglyphics</vt:lpstr>
      <vt:lpstr>    The Letters They Use Everyday</vt:lpstr>
      <vt:lpstr>Introduction</vt:lpstr>
      <vt:lpstr>Anthanius Kircher</vt:lpstr>
      <vt:lpstr>Who first knew the meaning of hieroglyphic ?</vt:lpstr>
      <vt:lpstr>How long Ancient Egyptian used the hieroglyphics for communication ?</vt:lpstr>
      <vt:lpstr>How to write it ?</vt:lpstr>
      <vt:lpstr>How you read it ?</vt:lpstr>
      <vt:lpstr> Jean Prancis Champollion</vt:lpstr>
      <vt:lpstr>Quiz</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Hieroglyphics</dc:title>
  <dc:creator>lab8</dc:creator>
  <cp:lastModifiedBy>student1</cp:lastModifiedBy>
  <cp:revision>30</cp:revision>
  <dcterms:created xsi:type="dcterms:W3CDTF">2011-11-01T03:39:54Z</dcterms:created>
  <dcterms:modified xsi:type="dcterms:W3CDTF">2011-11-10T02:25:59Z</dcterms:modified>
</cp:coreProperties>
</file>